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7AD09-1A29-4996-3479-DF4DD21A25A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027716-9556-1C31-5664-F03A06087D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F97864-3E42-897D-7935-D6D7C11C5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60C5E8-3770-53DC-BA05-762879E94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0F3E68-4746-F6CA-F0D6-77266E3ED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214629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A1E61-1101-B503-5304-E77B7B696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FC48C8-FCD7-FF49-F36C-421BCF2A98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105373-7AC1-CAAB-3832-DE8E55311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65253D-09CA-29A7-6E52-E8370E6664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5F018-3C55-6F7B-F234-979AA058D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2237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7A9127D-01B2-6D72-0829-9C5AC99AEC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F7C310-C95A-904A-1ABD-0E0B01A734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5067AE-9D6D-0DA9-5A77-ADDB083AAE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C323CC-BD70-10CB-62CD-C10FC3A92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CFCEE-92FC-6F0B-D2CB-1BCE486BD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6590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4C8A7-2272-B137-3C03-F51E6A519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96FF0-D3BE-B3B9-C669-215327A066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CE5C9F-2708-B1B6-246B-7A1D408A3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2249A3-0A4F-3C42-25AF-F8EB26739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3E02E-06DD-CAF1-A398-9A06E32B1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3469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6E31F-3990-9261-68D8-21EC0AE9E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51724A-F2AD-3DD2-ADE2-370F12119C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51DEA-00CA-5C38-81F2-1DE0F8B00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D8EF0-0BBE-9837-86F4-80AF675E6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0DA9B-7B2B-6356-C402-1E888976F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0229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8232B-5F1A-050D-E2C1-F6375DEF5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11C83-2F47-5DCE-0C8D-AEB3F52AEE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ACA5B8-88A8-5D82-E4EE-3D5B569896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6BE191-BC6E-2A41-9346-92CC129AA2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04175D-679A-ABF7-0706-74C08088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E4873B-0B2B-022D-E155-EE905A84A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577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B5ADC-7069-434C-F881-794E0327C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22D3F9-E246-7236-8610-EFE726A702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CD4FAE-FFCD-FB49-B71C-027C79600A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840D56-FDAA-1E0C-A290-CBD0516070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D27994-7E9F-5032-67BF-E0EDF296BB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980BBD-A7A4-B7A6-6E29-7E2A89059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74EBE5-0658-0A72-2121-40ECDBFF2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9417B-CC95-1E98-A28E-1153127A7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9767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D3882-792E-74A0-AD08-A36D17E83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00707A4-B130-D5F1-5826-297D59C0F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0ED34F-FEB4-B098-E2F8-A8C463D691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57C16D-26E3-4C0D-AEC2-DACA5C168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25140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9A9CA0-E00A-8903-AEEE-C7CE01F94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A19E4E-E2F9-9B49-8ABE-EE16E9768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388B60-00A4-DD25-FC84-7975FF5E5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797983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5AC96-81AA-F3CF-426D-CFCEF2233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A19796-A9F4-C64C-39C4-E20C8E1E0C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71CA73-DAF4-5B94-2A46-9818F1759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31F1F-74B1-1164-A1B3-6B6B48AB3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807ABC-01C7-E82A-66A8-FC32D8CE9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8631A0-CF95-3FD8-ACA5-829B7460B9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5184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A7192-AAA3-E373-4FA4-4FFFF9FDE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679153-4960-4B69-556E-227BD88102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2E1393-C9F8-72AB-C88B-4BDF9C6DF1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503168-254E-1695-8F31-530958D4E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DE2687-49B3-0F58-D72A-269F9C9476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5F025D-8FC2-8D1F-4CCA-0DB062395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2816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DC44EC-ADA4-A42D-895E-FE82C5E92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F91D8E-D487-C960-4287-40F9997FCF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5CAB3-9010-6245-9618-8FA865A53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ACDF68-FEEC-4941-954A-286555230E90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03E72-43FF-1D57-4D29-E08DA1D595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373626-CDD7-1C10-2352-2D84A05B54C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EC3729-4E52-40F0-893A-8DFF27BB962E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08766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2.png"/><Relationship Id="rId4" Type="http://schemas.openxmlformats.org/officeDocument/2006/relationships/image" Target="../media/image10.png"/><Relationship Id="rId9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BA11B2-1BDC-A82D-6CDA-45D2B3CFD9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578"/>
            <a:ext cx="12187419" cy="686057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C72C65C-0627-6633-180C-44F2DD5FEA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4639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5847">
        <p14:warp dir="in"/>
      </p:transition>
    </mc:Choice>
    <mc:Fallback>
      <p:transition spd="slow" advTm="584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0960D7-56A0-D28A-FBDF-311E5E54F9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37" y="121999"/>
            <a:ext cx="11001081" cy="666504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00F96682-5FBE-8DAF-7E21-BA85475611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9496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2150">
        <p14:prism isContent="1" isInverted="1"/>
      </p:transition>
    </mc:Choice>
    <mc:Fallback>
      <p:transition spd="slow" advTm="215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1617838-A143-A4B6-487A-F1BFA3A7263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17" t="4227" r="1726" b="17362"/>
          <a:stretch/>
        </p:blipFill>
        <p:spPr>
          <a:xfrm>
            <a:off x="0" y="0"/>
            <a:ext cx="12113443" cy="34973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61BCA5-BEFF-CCCD-E9E5-7D2FCF2083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97345"/>
            <a:ext cx="7363853" cy="336065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D0835DF-70F9-290E-EA1C-4BA817789E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63853" y="3497345"/>
            <a:ext cx="4749590" cy="3360654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EEA5BA4-C634-F0DB-9C8C-9F0CDB9947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432507"/>
      </p:ext>
    </p:extLst>
  </p:cSld>
  <p:clrMapOvr>
    <a:masterClrMapping/>
  </p:clrMapOvr>
  <p:transition spd="slow" advTm="4241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5D97E14-B6E7-DDCD-9FE1-EF42F2397E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7337" y="-1"/>
            <a:ext cx="4924663" cy="453429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61FFF4-D18F-77BB-ABA0-E67D4916DA6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728316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5AD3408-56AF-4D8C-6FB1-34B6BFE1CE7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83160" y="4534292"/>
            <a:ext cx="4908840" cy="2323708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E6156A4-C256-A1EA-BBE6-1185FD8A77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40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4460">
        <p14:window dir="vert"/>
      </p:transition>
    </mc:Choice>
    <mc:Fallback>
      <p:transition spd="slow" advTm="44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DD7267-5DC1-2DC4-5450-DD05D76AF4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6677957" cy="42677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636CA4-F273-7B38-4E5C-3A18435D2E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77956" y="0"/>
            <a:ext cx="5514043" cy="426779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0BBF5D9-948E-01BF-097C-205A3ACFC7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267796"/>
            <a:ext cx="3986729" cy="25902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8F5976-EE9D-C7C0-1109-BA1B0B762E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6729" y="4190334"/>
            <a:ext cx="3912933" cy="26676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910A246-57EF-0BBA-DB2A-837826AD04B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986127" y="4190334"/>
            <a:ext cx="2205872" cy="25810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C70B2F-523D-DCFF-C12D-5E22D6FACB5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99662" y="4336329"/>
            <a:ext cx="2017336" cy="2521670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A32F304E-04C5-F037-375C-5D9F0EFBFE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225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43">
        <p14:prism isContent="1"/>
      </p:transition>
    </mc:Choice>
    <mc:Fallback>
      <p:transition spd="slow" advTm="284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marianto castro</dc:creator>
  <cp:lastModifiedBy>marianto castro</cp:lastModifiedBy>
  <cp:revision>2</cp:revision>
  <dcterms:created xsi:type="dcterms:W3CDTF">2024-07-30T16:33:55Z</dcterms:created>
  <dcterms:modified xsi:type="dcterms:W3CDTF">2024-07-30T16:36:42Z</dcterms:modified>
</cp:coreProperties>
</file>

<file path=docProps/thumbnail.jpeg>
</file>